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205400" cx="3240405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  <p15:guide id="3" orient="horz" pos="13607">
          <p15:clr>
            <a:srgbClr val="000000"/>
          </p15:clr>
        </p15:guide>
        <p15:guide id="4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1" roundtripDataSignature="AMtx7mg987xk0gLx5Y0S6x5PZJ4nmABP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10204"/>
        <p:guide pos="13607" orient="horz"/>
        <p:guide pos="10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2430305" y="7070887"/>
            <a:ext cx="27543443" cy="15041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25" spcFirstLastPara="1" rIns="91425" wrap="square" tIns="457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0"/>
              <a:buFont typeface="Calibri"/>
              <a:buNone/>
              <a:defRPr sz="21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4050506" y="22692840"/>
            <a:ext cx="24303038" cy="10431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sz="7100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495311" y="11233906"/>
            <a:ext cx="27413429" cy="27948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8375422" y="17114016"/>
            <a:ext cx="36614580" cy="698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-5801351" y="10329417"/>
            <a:ext cx="36614580" cy="205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2227779" y="11501438"/>
            <a:ext cx="27948493" cy="27413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2210903" y="10771359"/>
            <a:ext cx="27948493" cy="179722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25" spcFirstLastPara="1" rIns="91425" wrap="square" tIns="45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0"/>
              <a:buFont typeface="Calibri"/>
              <a:buNone/>
              <a:defRPr sz="21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2210903" y="28913627"/>
            <a:ext cx="27948493" cy="9451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100"/>
              <a:buNone/>
              <a:defRPr sz="7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2227779" y="11501438"/>
            <a:ext cx="13771721" cy="27413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16404551" y="11501438"/>
            <a:ext cx="13771721" cy="27413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223199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2232003" y="10591328"/>
            <a:ext cx="13708430" cy="5190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25" spcFirstLastPara="1" rIns="91425" wrap="square" tIns="457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b="1" sz="8500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b="1" sz="710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2232003" y="15781973"/>
            <a:ext cx="13708430" cy="23212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16404553" y="10591328"/>
            <a:ext cx="13775941" cy="5190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25" spcFirstLastPara="1" rIns="91425" wrap="square" tIns="457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b="1" sz="8500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None/>
              <a:defRPr b="1" sz="710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b="1" sz="57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16404553" y="15781973"/>
            <a:ext cx="13775941" cy="23212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2231999" y="2880360"/>
            <a:ext cx="10451150" cy="100812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25" spcFirstLastPara="1" rIns="91425" wrap="square" tIns="45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Calibri"/>
              <a:buNone/>
              <a:defRPr sz="11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13775941" y="6220788"/>
            <a:ext cx="16404551" cy="3070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94615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indent="-85725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00"/>
              <a:buChar char="•"/>
              <a:defRPr sz="9900"/>
            </a:lvl2pPr>
            <a:lvl3pPr indent="-76835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indent="-67945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4pPr>
            <a:lvl5pPr indent="-67945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5pPr>
            <a:lvl6pPr indent="-67945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6pPr>
            <a:lvl7pPr indent="-67945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7pPr>
            <a:lvl8pPr indent="-67945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8pPr>
            <a:lvl9pPr indent="-67945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Char char="•"/>
              <a:defRPr sz="71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2231999" y="12961619"/>
            <a:ext cx="10451150" cy="24013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2231999" y="2880360"/>
            <a:ext cx="10451150" cy="100812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25" spcFirstLastPara="1" rIns="91425" wrap="square" tIns="457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Calibri"/>
              <a:buNone/>
              <a:defRPr sz="11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3775941" y="6220788"/>
            <a:ext cx="16404551" cy="3070383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2231999" y="12961619"/>
            <a:ext cx="10451150" cy="24013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2227779" y="2300298"/>
            <a:ext cx="27948493" cy="8351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0"/>
              <a:buFont typeface="Calibri"/>
              <a:buNone/>
              <a:defRPr b="0" i="0" sz="1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2227779" y="11501438"/>
            <a:ext cx="27948493" cy="27413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normAutofit/>
          </a:bodyPr>
          <a:lstStyle>
            <a:lvl1pPr indent="-857250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00"/>
              <a:buFont typeface="Arial"/>
              <a:buChar char="•"/>
              <a:defRPr b="0" i="0" sz="9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350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b="0" i="0" sz="8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9450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•"/>
              <a:defRPr b="0" i="0" sz="7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5000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5000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5000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5000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5000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5000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2227779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10733842" y="40045014"/>
            <a:ext cx="10936367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22885360" y="40045014"/>
            <a:ext cx="7290911" cy="23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25" spcFirstLastPara="1" rIns="91425" wrap="square" tIns="457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2158" y="766925"/>
            <a:ext cx="4615321" cy="183866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5140701" y="9496813"/>
            <a:ext cx="22116300" cy="24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15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Título </a:t>
            </a:r>
            <a:r>
              <a:rPr i="0" lang="pt-BR" sz="15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do</a:t>
            </a:r>
            <a:r>
              <a:rPr i="0" lang="pt-BR" sz="15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trabalho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2135860" y="12283932"/>
            <a:ext cx="282801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AUTORES:</a:t>
            </a:r>
            <a:r>
              <a:rPr lang="pt-BR" sz="7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SOBRENOME, Nome</a:t>
            </a:r>
            <a:r>
              <a:rPr baseline="30000" lang="pt-BR" sz="7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pt-BR" sz="7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SOBRENOME, Nome</a:t>
            </a:r>
            <a:r>
              <a:rPr baseline="30000" lang="pt-BR" sz="7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pt-BR" sz="7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;...</a:t>
            </a:r>
            <a:endParaRPr sz="7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¹Informações sobre o autor  (Nome do cargo ou função e da instituição, e-mail)</a:t>
            </a:r>
            <a:endParaRPr sz="5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135801" y="14620317"/>
            <a:ext cx="28280100" cy="51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CORPO:</a:t>
            </a:r>
            <a:r>
              <a:rPr lang="pt-BR" sz="6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Subdividir nos tópicos abordados no trabalho da forma que achar mais adequada. Tamanho de fonte variável, desde que legível à distância.</a:t>
            </a:r>
            <a:endParaRPr sz="6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Incluir as imagens, gráficos e tabelas e, no mínimo, as 3 principais referências do trabalho.</a:t>
            </a:r>
            <a:endParaRPr sz="6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4472050" y="6764375"/>
            <a:ext cx="23607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25" spcFirstLastPara="1" rIns="91425" wrap="square" tIns="457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Área para identificação de outras instituições que apoiaram o trabalho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52146" t="13721"/>
          <a:stretch/>
        </p:blipFill>
        <p:spPr>
          <a:xfrm>
            <a:off x="0" y="0"/>
            <a:ext cx="4957011" cy="5144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tephanie\Desktop\FILLET\LOGOS\[ZOO] Zoo SP.png" id="90" name="Google Shape;90;p1"/>
          <p:cNvPicPr preferRelativeResize="0"/>
          <p:nvPr/>
        </p:nvPicPr>
        <p:blipFill rotWithShape="1">
          <a:blip r:embed="rId5">
            <a:alphaModFix/>
          </a:blip>
          <a:srcRect b="0" l="33524" r="0" t="-3997"/>
          <a:stretch/>
        </p:blipFill>
        <p:spPr>
          <a:xfrm>
            <a:off x="26071740" y="2983300"/>
            <a:ext cx="5016152" cy="1017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"/>
          <p:cNvCxnSpPr/>
          <p:nvPr/>
        </p:nvCxnSpPr>
        <p:spPr>
          <a:xfrm>
            <a:off x="0" y="5140125"/>
            <a:ext cx="32404200" cy="0"/>
          </a:xfrm>
          <a:prstGeom prst="straightConnector1">
            <a:avLst/>
          </a:prstGeom>
          <a:noFill/>
          <a:ln cap="flat" cmpd="sng" w="76200">
            <a:solidFill>
              <a:srgbClr val="EB481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p1"/>
          <p:cNvCxnSpPr/>
          <p:nvPr/>
        </p:nvCxnSpPr>
        <p:spPr>
          <a:xfrm>
            <a:off x="0" y="42300654"/>
            <a:ext cx="32404050" cy="0"/>
          </a:xfrm>
          <a:prstGeom prst="straightConnector1">
            <a:avLst/>
          </a:prstGeom>
          <a:noFill/>
          <a:ln cap="flat" cmpd="sng" w="76200">
            <a:solidFill>
              <a:srgbClr val="EB481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C:\Users\Stephanie\Downloads\Logotipo Oficial Congresso AZAB - Edição 45 - 2.png"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26070" y="766925"/>
            <a:ext cx="11164097" cy="3610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2018-03-14T17:13:33Z</dcterms:created>
  <dc:creator>Lucas Andrade Carneiro</dc:creator>
</cp:coreProperties>
</file>